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58" r:id="rId5"/>
    <p:sldId id="259" r:id="rId6"/>
    <p:sldId id="257" r:id="rId7"/>
    <p:sldId id="261" r:id="rId8"/>
    <p:sldId id="260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Предисловие" id="{FCF0F1F8-7595-44DC-9793-7D1FF54B8B2A}">
          <p14:sldIdLst>
            <p14:sldId id="266"/>
            <p14:sldId id="267"/>
          </p14:sldIdLst>
        </p14:section>
        <p14:section name="Плагин &quot;Расписание&quot;" id="{2BF492AF-C289-476A-8A31-5214B4CCF845}">
          <p14:sldIdLst>
            <p14:sldId id="256"/>
            <p14:sldId id="258"/>
            <p14:sldId id="259"/>
          </p14:sldIdLst>
        </p14:section>
        <p14:section name="Плагин &quot;Объем учбеной нагрузки&quot;" id="{0C8D676E-0C93-4A71-8200-9C7B7EDE3793}">
          <p14:sldIdLst>
            <p14:sldId id="257"/>
            <p14:sldId id="261"/>
          </p14:sldIdLst>
        </p14:section>
        <p14:section name="Учебно-программная документация" id="{AF564AA3-AB1C-4AB0-AAF7-421686670CC2}">
          <p14:sldIdLst>
            <p14:sldId id="260"/>
          </p14:sldIdLst>
        </p14:section>
        <p14:section name="Плагин &quot;Учебная Группа&quot;" id="{308F582E-907C-41CF-B541-5566BEB69991}">
          <p14:sldIdLst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1FF6F-3AAC-4D26-9DB0-0930F3F03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E91058-F815-40E7-AE8E-F0A5FEE4D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C0808B-2E49-4962-94CE-DC8F8A04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37E45C-EDD1-43BE-9FAB-7F3DE459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0A02C4-F357-4DC4-A835-0E95031B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00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F9158-97D0-43AD-B44C-2F581DAD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D57B6F-C307-40B8-B194-67FA69543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DD663B-8B02-44A8-A8D6-05758FAE5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75927D-3F84-4BB4-B792-7455B96D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14F3B2-0C67-4B8B-AFE0-AFFFE949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30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5454F78-A497-4CE4-B9E0-A084EDDB2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7C9184-E8AE-4B84-BB94-5ECAE844A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58AB9F-BEE6-4503-854A-0A53365E9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E9505B-6FB9-4EBF-9423-3B81BB90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5AD5D-E8EA-440E-ABB9-42DB7B7E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2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11ABF-DF66-4875-812E-BBFAECCB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B8E891-797C-4A14-A8E4-698345B7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68C177-7069-400A-9B96-B98A46459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566937-0374-4017-9D96-91CB89C9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0D5B71-CA4F-466D-AAA6-E297D0E9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1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6F20E-476C-4463-81EA-A5FA4F5F3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6910AC-0362-4C5E-B2EA-28D58663E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CB0513-4A2B-4F59-8CF1-BF798DFB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AFBB70-A437-4B43-8EDF-D01E47F7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5717BB-2B51-44A4-9B6E-A031A0A5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29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649E3-4384-473E-AFC7-25C941706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674DE1-A080-44FB-BC79-1C17C5439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6BEB8C-995A-4545-9C50-A79EC9CE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F767C4-3E4E-4B7D-B8BF-90A5C125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33319A-8436-4D39-A9D5-6FCFC672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79B51E-84B0-410B-816C-617F559E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4B370-2B33-4835-B2C1-B80D4ACF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B8BA93-7715-457E-BC8E-23DD9144C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6D85AF-F6DA-44D3-8C7A-6456AA682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C931750-7794-4221-9035-DB03C1E8D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ACA1E7-5D66-495C-863B-C1636FA09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BA77DD-B9B7-4D89-9861-5F1EF80D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79A7814-C4C6-4AEA-A890-5A0FC27F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510B5C3-3FED-4AB6-B577-D70904B4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6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74BC6-4CC9-4915-819F-3B68FF215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3EAB6E-04D8-439B-842A-0141089C9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189A07C-D7DB-489B-B805-008984F4A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707F0A-B169-4E0A-BC89-3BCB28E8F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80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91FB5A-46CA-45B6-BC7A-0AEACB507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30989A4-1EE7-4D1A-B412-FE5B5EE2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9A015D-AECE-4FC3-83C9-B0558BE4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20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5DD486-9D81-4401-99C7-8C41B050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EF60A7-83E5-4550-8EAD-A9566A62B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8C202D-6FD7-4CDC-BAB8-2B7878B49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EA345E-57D9-41F1-A2F0-94082DFBB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A72E4D-C78F-47B3-A746-DDC00143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C0425B-622D-4B7E-AFAC-E4ECA8D6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24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691DA-90A4-47CD-9675-75A59EF14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43C0CE-9C3E-4B18-8843-A180EC875F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286A7B-405B-48EF-A0A5-66C83505E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AE9BC1-7388-4766-A862-E486EB4B2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3CEC97-B720-4D20-AFA6-4E140A66C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9E004F-0C7E-4EE2-9BDB-205733F66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8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21497-45BF-4D89-81E9-123CB055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26B96B-8D72-47EC-BE6B-BF8BA0B13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3E7217-84D8-4364-95E0-B46E7EF6D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5090-5E68-4899-9096-B33CEBCD7AD4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A7741D-C15E-4811-9ADB-E6CBF170F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BD2547-9591-40D2-BE13-D192F4A51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D5806-E9BB-47B4-A360-B434E8A39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70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C1C146-CB58-4D22-865D-CD2FC82B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79216" cy="15643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Личный кабинет преподавателя и кураторство на платформах "1С:Колледж ПРОФ" и            "LMS </a:t>
            </a:r>
            <a:r>
              <a:rPr lang="ru-RU" dirty="0" err="1"/>
              <a:t>Moodle</a:t>
            </a:r>
            <a:r>
              <a:rPr lang="ru-RU" dirty="0"/>
              <a:t>".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6BB74-D34B-4A05-9087-CDEAE2E65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5985" y="4928533"/>
            <a:ext cx="3481431" cy="1248429"/>
          </a:xfrm>
        </p:spPr>
        <p:txBody>
          <a:bodyPr>
            <a:normAutofit/>
          </a:bodyPr>
          <a:lstStyle/>
          <a:p>
            <a:r>
              <a:rPr lang="ru-RU" sz="1200" dirty="0"/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52152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AA8E88-43D5-46BC-AE91-E82950CCF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46" y="1875453"/>
            <a:ext cx="10953108" cy="480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99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A7E091E-6CF7-44D6-994A-7A5DAF3C5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62" y="1179691"/>
            <a:ext cx="11982275" cy="516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7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BA5801-3792-4539-AF5F-1E29DB380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77" y="1684351"/>
            <a:ext cx="11961845" cy="517364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381E0F-06F4-4D3D-A8D4-423182B92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3869" y="0"/>
            <a:ext cx="4078131" cy="414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2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42B0A-3A61-43CF-9812-D8AAEC77F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Оглавление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729273-410B-4B76-A52A-1D9B12077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Общая информация</a:t>
            </a:r>
          </a:p>
          <a:p>
            <a:r>
              <a:rPr lang="ru-RU" dirty="0"/>
              <a:t>Плагин «Расписание занятий»</a:t>
            </a:r>
          </a:p>
          <a:p>
            <a:r>
              <a:rPr lang="ru-RU" dirty="0"/>
              <a:t>Плагин «Объем учебной нагрузки»</a:t>
            </a:r>
          </a:p>
          <a:p>
            <a:r>
              <a:rPr lang="ru-RU" dirty="0"/>
              <a:t>Плагин «Учебно-программная документация»</a:t>
            </a:r>
          </a:p>
          <a:p>
            <a:r>
              <a:rPr lang="ru-RU" dirty="0"/>
              <a:t>Плагин «Учебная группа»</a:t>
            </a:r>
          </a:p>
        </p:txBody>
      </p:sp>
    </p:spTree>
    <p:extLst>
      <p:ext uri="{BB962C8B-B14F-4D97-AF65-F5344CB8AC3E}">
        <p14:creationId xmlns:p14="http://schemas.microsoft.com/office/powerpoint/2010/main" val="97899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4AD91D0-DBA2-4476-A216-A954D186B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79" y="515389"/>
            <a:ext cx="9440759" cy="536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F0CCC8-A4ED-40B8-9FA9-607957D3A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438150"/>
            <a:ext cx="10534650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8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D507F3A-A778-496C-8B6E-2A61F6EB8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91" y="0"/>
            <a:ext cx="98726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4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9538F94-7C6A-4144-B396-AC0772E6A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900" y="0"/>
            <a:ext cx="9286822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94B410-6E3C-4C4D-B249-020898CAB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035" y="2333252"/>
            <a:ext cx="7043345" cy="428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6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E11A9C-8ED4-4C58-A841-5A045EA90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8" y="1230399"/>
            <a:ext cx="12080284" cy="562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2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C776F5-8505-4A9D-BC2A-1FFD68032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72" y="3225281"/>
            <a:ext cx="11513781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25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1476E3D-2B18-49E2-ABD7-F09566CB3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51" y="83976"/>
            <a:ext cx="12024049" cy="677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27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43</Words>
  <Application>Microsoft Office PowerPoint</Application>
  <PresentationFormat>Широкоэкранный</PresentationFormat>
  <Paragraphs>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Личный кабинет преподавателя и кураторство на платформах "1С:Колледж ПРОФ" и            "LMS Moodle".</vt:lpstr>
      <vt:lpstr>Оглавление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Горюшкин</dc:creator>
  <cp:lastModifiedBy>Андрей Горюшкин</cp:lastModifiedBy>
  <cp:revision>17</cp:revision>
  <dcterms:created xsi:type="dcterms:W3CDTF">2019-01-21T06:37:14Z</dcterms:created>
  <dcterms:modified xsi:type="dcterms:W3CDTF">2019-01-23T11:45:12Z</dcterms:modified>
</cp:coreProperties>
</file>